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04"/>
    <p:restoredTop sz="91317"/>
  </p:normalViewPr>
  <p:slideViewPr>
    <p:cSldViewPr snapToGrid="0" snapToObjects="1">
      <p:cViewPr varScale="1">
        <p:scale>
          <a:sx n="206" d="100"/>
          <a:sy n="206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15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088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855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38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17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189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56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07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YTP Controller – Part 1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</a:rPr>
              <a:t>Mar</a:t>
            </a:r>
            <a:r>
              <a:rPr lang="en" sz="1800" dirty="0">
                <a:solidFill>
                  <a:srgbClr val="EFEFEF"/>
                </a:solidFill>
              </a:rPr>
              <a:t> 2018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DAEDB6-08E0-274A-A088-6738D40CC6E7}"/>
              </a:ext>
            </a:extLst>
          </p:cNvPr>
          <p:cNvSpPr txBox="1"/>
          <p:nvPr/>
        </p:nvSpPr>
        <p:spPr>
          <a:xfrm>
            <a:off x="2953265" y="407773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Run the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3C7AF-1826-9B44-BB0C-97F11AFBD7DB}"/>
              </a:ext>
            </a:extLst>
          </p:cNvPr>
          <p:cNvSpPr txBox="1"/>
          <p:nvPr/>
        </p:nvSpPr>
        <p:spPr>
          <a:xfrm>
            <a:off x="1649222" y="1816442"/>
            <a:ext cx="60901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Open the ‘button-test’ sketch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Upload the sketch to your Arduino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Open the Serial Monitor (Tools -&gt; Serial Monitor)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Set the speed to 9600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Press the button – what happens in the Serial Monitor?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019395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1741E-EEBF-C443-A304-D10B235EEDFF}"/>
              </a:ext>
            </a:extLst>
          </p:cNvPr>
          <p:cNvSpPr txBox="1"/>
          <p:nvPr/>
        </p:nvSpPr>
        <p:spPr>
          <a:xfrm>
            <a:off x="1297333" y="1169496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B0888-E447-0C4E-B6E5-62F5D930694F}"/>
              </a:ext>
            </a:extLst>
          </p:cNvPr>
          <p:cNvSpPr txBox="1"/>
          <p:nvPr/>
        </p:nvSpPr>
        <p:spPr>
          <a:xfrm>
            <a:off x="1297333" y="1911368"/>
            <a:ext cx="308961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Understand how buttons work as INPUTs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Understand how to create ground and 5 volt rails on a breadboard.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Introduce the Serial Monitor </a:t>
            </a:r>
            <a:r>
              <a:rPr lang="en-US" sz="1200" dirty="0">
                <a:solidFill>
                  <a:schemeClr val="bg1"/>
                </a:solidFill>
              </a:rPr>
              <a:t>(it helps us understand what is happening in our code)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87507-D2E6-5346-90D0-D1DDDCBCD8F3}"/>
              </a:ext>
            </a:extLst>
          </p:cNvPr>
          <p:cNvSpPr txBox="1"/>
          <p:nvPr/>
        </p:nvSpPr>
        <p:spPr>
          <a:xfrm>
            <a:off x="5381112" y="1163745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Success Criteria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3B4EF-701E-2B40-BE74-F5974F8E099B}"/>
              </a:ext>
            </a:extLst>
          </p:cNvPr>
          <p:cNvSpPr txBox="1"/>
          <p:nvPr/>
        </p:nvSpPr>
        <p:spPr>
          <a:xfrm>
            <a:off x="5415298" y="1911367"/>
            <a:ext cx="2530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a single button circuit that reads input from a button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7E0F9A-B362-8C49-AA47-9EDAAE986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450850"/>
            <a:ext cx="635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4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D3B2D8-95E5-9444-B7EE-AF8D756FC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4" y="259087"/>
            <a:ext cx="6475945" cy="46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BFF272-8803-F34F-A58B-2081AEAE7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7" y="334554"/>
            <a:ext cx="6345316" cy="45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9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C683A5-9F7B-7147-ADD0-D1A03D2A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640" y="259087"/>
            <a:ext cx="5792646" cy="4697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165A1-7CD3-A74C-9B95-1EBE0D502803}"/>
              </a:ext>
            </a:extLst>
          </p:cNvPr>
          <p:cNvSpPr txBox="1"/>
          <p:nvPr/>
        </p:nvSpPr>
        <p:spPr>
          <a:xfrm>
            <a:off x="5162837" y="242313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pinMode(2, INPUT)</a:t>
            </a:r>
          </a:p>
        </p:txBody>
      </p:sp>
    </p:spTree>
    <p:extLst>
      <p:ext uri="{BB962C8B-B14F-4D97-AF65-F5344CB8AC3E}">
        <p14:creationId xmlns:p14="http://schemas.microsoft.com/office/powerpoint/2010/main" val="9003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E7529-2058-A140-ABEC-B83ECEE6F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956" y="206610"/>
            <a:ext cx="5952525" cy="471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20613-1F61-FF46-95E4-D3D67DF71A74}"/>
              </a:ext>
            </a:extLst>
          </p:cNvPr>
          <p:cNvSpPr txBox="1"/>
          <p:nvPr/>
        </p:nvSpPr>
        <p:spPr>
          <a:xfrm>
            <a:off x="6530548" y="370703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volts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9F528-80F4-254D-8D17-556BBB26A11D}"/>
              </a:ext>
            </a:extLst>
          </p:cNvPr>
          <p:cNvSpPr txBox="1"/>
          <p:nvPr/>
        </p:nvSpPr>
        <p:spPr>
          <a:xfrm>
            <a:off x="6530548" y="58364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volts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E65E9944-948B-DC4D-972D-42833B8C00DA}"/>
              </a:ext>
            </a:extLst>
          </p:cNvPr>
          <p:cNvSpPr/>
          <p:nvPr/>
        </p:nvSpPr>
        <p:spPr>
          <a:xfrm>
            <a:off x="6240162" y="458941"/>
            <a:ext cx="259492" cy="138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F751994-1756-D54C-A2D4-F8BE835F9E5B}"/>
              </a:ext>
            </a:extLst>
          </p:cNvPr>
          <p:cNvSpPr/>
          <p:nvPr/>
        </p:nvSpPr>
        <p:spPr>
          <a:xfrm>
            <a:off x="6246336" y="672302"/>
            <a:ext cx="259492" cy="138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0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7C4EE-2058-CA4F-98C0-64C11054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991" y="209948"/>
            <a:ext cx="4879366" cy="47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34FEFB-3A61-C846-A702-6438C8A28979}"/>
              </a:ext>
            </a:extLst>
          </p:cNvPr>
          <p:cNvSpPr txBox="1"/>
          <p:nvPr/>
        </p:nvSpPr>
        <p:spPr>
          <a:xfrm>
            <a:off x="5375189" y="2399382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digitalRead(2) = 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84F789-1EDB-B341-B966-B3A6BD2C2114}"/>
              </a:ext>
            </a:extLst>
          </p:cNvPr>
          <p:cNvCxnSpPr/>
          <p:nvPr/>
        </p:nvCxnSpPr>
        <p:spPr>
          <a:xfrm>
            <a:off x="5053914" y="883508"/>
            <a:ext cx="0" cy="32127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45F297-CDD0-0048-8604-B7CB14694579}"/>
              </a:ext>
            </a:extLst>
          </p:cNvPr>
          <p:cNvCxnSpPr/>
          <p:nvPr/>
        </p:nvCxnSpPr>
        <p:spPr>
          <a:xfrm>
            <a:off x="5053914" y="1554892"/>
            <a:ext cx="0" cy="32127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B965EA-6C20-B546-826C-1D710A43E20B}"/>
              </a:ext>
            </a:extLst>
          </p:cNvPr>
          <p:cNvCxnSpPr>
            <a:cxnSpLocks/>
          </p:cNvCxnSpPr>
          <p:nvPr/>
        </p:nvCxnSpPr>
        <p:spPr>
          <a:xfrm>
            <a:off x="5051855" y="1278925"/>
            <a:ext cx="0" cy="201827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60A7D1-42CA-D94E-8685-7133122E632C}"/>
              </a:ext>
            </a:extLst>
          </p:cNvPr>
          <p:cNvSpPr txBox="1"/>
          <p:nvPr/>
        </p:nvSpPr>
        <p:spPr>
          <a:xfrm>
            <a:off x="6635273" y="259087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3619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CD703-6281-EB43-AAC7-325FEF5C8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757" y="259087"/>
            <a:ext cx="5030672" cy="4735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160EC-AC35-764C-B46A-69000557E2CB}"/>
              </a:ext>
            </a:extLst>
          </p:cNvPr>
          <p:cNvSpPr txBox="1"/>
          <p:nvPr/>
        </p:nvSpPr>
        <p:spPr>
          <a:xfrm>
            <a:off x="6313997" y="38305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233C4-D81E-484C-90B7-781117E3294A}"/>
              </a:ext>
            </a:extLst>
          </p:cNvPr>
          <p:cNvSpPr txBox="1"/>
          <p:nvPr/>
        </p:nvSpPr>
        <p:spPr>
          <a:xfrm>
            <a:off x="6313997" y="591064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HIGH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6B5E3-50C5-EC48-9BBE-ACC2F35D29D3}"/>
              </a:ext>
            </a:extLst>
          </p:cNvPr>
          <p:cNvCxnSpPr/>
          <p:nvPr/>
        </p:nvCxnSpPr>
        <p:spPr>
          <a:xfrm>
            <a:off x="5004486" y="1025611"/>
            <a:ext cx="0" cy="32127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76E856-3638-0D42-9CC6-23B0A99A9416}"/>
              </a:ext>
            </a:extLst>
          </p:cNvPr>
          <p:cNvCxnSpPr/>
          <p:nvPr/>
        </p:nvCxnSpPr>
        <p:spPr>
          <a:xfrm flipH="1">
            <a:off x="4831492" y="1402492"/>
            <a:ext cx="172994" cy="17917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4360B-226E-5744-962C-740FCE50A741}"/>
              </a:ext>
            </a:extLst>
          </p:cNvPr>
          <p:cNvCxnSpPr/>
          <p:nvPr/>
        </p:nvCxnSpPr>
        <p:spPr>
          <a:xfrm>
            <a:off x="4825314" y="1649627"/>
            <a:ext cx="0" cy="32127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476A49-6090-434B-8851-07435F99EF80}"/>
              </a:ext>
            </a:extLst>
          </p:cNvPr>
          <p:cNvSpPr txBox="1"/>
          <p:nvPr/>
        </p:nvSpPr>
        <p:spPr>
          <a:xfrm>
            <a:off x="5146589" y="2441943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digitalRead(2) = ?</a:t>
            </a:r>
          </a:p>
        </p:txBody>
      </p:sp>
    </p:spTree>
    <p:extLst>
      <p:ext uri="{BB962C8B-B14F-4D97-AF65-F5344CB8AC3E}">
        <p14:creationId xmlns:p14="http://schemas.microsoft.com/office/powerpoint/2010/main" val="235664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-Following-Robot" id="{F0B58F2F-D524-3C4C-8917-4D17A14A238B}" vid="{4B082FE9-3A54-7449-8DCD-DD13E8FB57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8844</TotalTime>
  <Words>124</Words>
  <Application>Microsoft Macintosh PowerPoint</Application>
  <PresentationFormat>On-screen Show (16:9)</PresentationFormat>
  <Paragraphs>23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Arial</vt:lpstr>
      <vt:lpstr>Courier New</vt:lpstr>
      <vt:lpstr>Material</vt:lpstr>
      <vt:lpstr>YTP Controller –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64</cp:revision>
  <cp:lastPrinted>2018-03-16T02:25:33Z</cp:lastPrinted>
  <dcterms:modified xsi:type="dcterms:W3CDTF">2018-03-18T00:02:49Z</dcterms:modified>
</cp:coreProperties>
</file>